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23" r:id="rId3"/>
    <p:sldId id="427" r:id="rId4"/>
    <p:sldId id="605" r:id="rId5"/>
    <p:sldId id="607" r:id="rId6"/>
    <p:sldId id="608" r:id="rId7"/>
    <p:sldId id="596" r:id="rId8"/>
    <p:sldId id="609" r:id="rId9"/>
    <p:sldId id="604" r:id="rId10"/>
    <p:sldId id="610" r:id="rId11"/>
    <p:sldId id="611" r:id="rId12"/>
    <p:sldId id="612" r:id="rId13"/>
    <p:sldId id="614" r:id="rId14"/>
    <p:sldId id="613" r:id="rId15"/>
    <p:sldId id="615" r:id="rId16"/>
    <p:sldId id="616" r:id="rId17"/>
    <p:sldId id="617" r:id="rId18"/>
    <p:sldId id="618" r:id="rId19"/>
    <p:sldId id="619" r:id="rId20"/>
    <p:sldId id="620" r:id="rId21"/>
    <p:sldId id="621" r:id="rId22"/>
    <p:sldId id="62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4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4.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start met 6.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98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672"/>
          <a:stretch/>
        </p:blipFill>
        <p:spPr>
          <a:xfrm>
            <a:off x="0" y="0"/>
            <a:ext cx="12192000" cy="1660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7720"/>
          <a:stretch/>
        </p:blipFill>
        <p:spPr>
          <a:xfrm>
            <a:off x="0" y="0"/>
            <a:ext cx="12192000" cy="3176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7620"/>
          <a:stretch/>
        </p:blipFill>
        <p:spPr>
          <a:xfrm>
            <a:off x="0" y="0"/>
            <a:ext cx="12192000" cy="50051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7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954"/>
          <a:stretch/>
        </p:blipFill>
        <p:spPr>
          <a:xfrm>
            <a:off x="0" y="0"/>
            <a:ext cx="11911263" cy="21416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442"/>
          <a:stretch/>
        </p:blipFill>
        <p:spPr>
          <a:xfrm>
            <a:off x="0" y="0"/>
            <a:ext cx="11911263" cy="29357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884"/>
          <a:stretch/>
        </p:blipFill>
        <p:spPr>
          <a:xfrm>
            <a:off x="0" y="0"/>
            <a:ext cx="11911263" cy="38019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408"/>
          <a:stretch/>
        </p:blipFill>
        <p:spPr>
          <a:xfrm>
            <a:off x="0" y="1"/>
            <a:ext cx="11911263" cy="4800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512"/>
          <a:stretch/>
        </p:blipFill>
        <p:spPr>
          <a:xfrm>
            <a:off x="0" y="0"/>
            <a:ext cx="11911263" cy="54142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757"/>
          <a:stretch/>
        </p:blipFill>
        <p:spPr>
          <a:xfrm>
            <a:off x="0" y="0"/>
            <a:ext cx="11911263" cy="581125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1745"/>
          <a:stretch/>
        </p:blipFill>
        <p:spPr>
          <a:xfrm>
            <a:off x="0" y="0"/>
            <a:ext cx="11911263" cy="608797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11263" cy="689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6.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Start met 7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589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147"/>
          <a:stretch/>
        </p:blipFill>
        <p:spPr>
          <a:xfrm>
            <a:off x="0" y="0"/>
            <a:ext cx="9805737" cy="15039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972"/>
          <a:stretch/>
        </p:blipFill>
        <p:spPr>
          <a:xfrm>
            <a:off x="0" y="0"/>
            <a:ext cx="9805737" cy="32364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9371"/>
          <a:stretch/>
        </p:blipFill>
        <p:spPr>
          <a:xfrm>
            <a:off x="0" y="1"/>
            <a:ext cx="9805737" cy="48607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05737" cy="688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254"/>
          <a:stretch/>
        </p:blipFill>
        <p:spPr>
          <a:xfrm>
            <a:off x="-1" y="-54767"/>
            <a:ext cx="9444789" cy="136621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474"/>
          <a:stretch/>
        </p:blipFill>
        <p:spPr>
          <a:xfrm>
            <a:off x="-1" y="-54768"/>
            <a:ext cx="9444789" cy="2942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3738"/>
          <a:stretch/>
        </p:blipFill>
        <p:spPr>
          <a:xfrm>
            <a:off x="-1" y="-54768"/>
            <a:ext cx="9444789" cy="527647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66800"/>
            <a:ext cx="9444789" cy="691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7.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Dan bespreken we een gedeelte. </a:t>
            </a:r>
          </a:p>
          <a:p>
            <a:r>
              <a:rPr lang="nl-NL" sz="2500" dirty="0" smtClean="0"/>
              <a:t>Daarna wederom 15 minuten de tijd.</a:t>
            </a:r>
          </a:p>
          <a:p>
            <a:r>
              <a:rPr lang="nl-NL" sz="2500" dirty="0" smtClean="0"/>
              <a:t>Bespreken we de rest.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4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573"/>
          <a:stretch/>
        </p:blipFill>
        <p:spPr>
          <a:xfrm>
            <a:off x="0" y="1"/>
            <a:ext cx="12192000" cy="14798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2895"/>
          <a:stretch/>
        </p:blipFill>
        <p:spPr>
          <a:xfrm>
            <a:off x="0" y="1"/>
            <a:ext cx="12192000" cy="2562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390"/>
          <a:stretch/>
        </p:blipFill>
        <p:spPr>
          <a:xfrm>
            <a:off x="0" y="0"/>
            <a:ext cx="12192000" cy="36335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318"/>
          <a:stretch/>
        </p:blipFill>
        <p:spPr>
          <a:xfrm>
            <a:off x="0" y="1"/>
            <a:ext cx="12192000" cy="48126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5162"/>
          <a:stretch/>
        </p:blipFill>
        <p:spPr>
          <a:xfrm>
            <a:off x="0" y="0"/>
            <a:ext cx="12192000" cy="58593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0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809"/>
          <a:stretch/>
        </p:blipFill>
        <p:spPr>
          <a:xfrm>
            <a:off x="0" y="1"/>
            <a:ext cx="12192000" cy="13265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382"/>
          <a:stretch/>
        </p:blipFill>
        <p:spPr>
          <a:xfrm>
            <a:off x="0" y="1"/>
            <a:ext cx="12192000" cy="28075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389"/>
          <a:stretch/>
        </p:blipFill>
        <p:spPr>
          <a:xfrm>
            <a:off x="0" y="1"/>
            <a:ext cx="12192000" cy="35674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2179"/>
          <a:stretch/>
        </p:blipFill>
        <p:spPr>
          <a:xfrm>
            <a:off x="0" y="1"/>
            <a:ext cx="12192000" cy="468791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7459"/>
          <a:stretch/>
        </p:blipFill>
        <p:spPr>
          <a:xfrm>
            <a:off x="0" y="0"/>
            <a:ext cx="12192000" cy="570534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1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70"/>
          <a:stretch/>
        </p:blipFill>
        <p:spPr>
          <a:xfrm>
            <a:off x="0" y="0"/>
            <a:ext cx="12192000" cy="9272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553"/>
          <a:stretch/>
        </p:blipFill>
        <p:spPr>
          <a:xfrm>
            <a:off x="0" y="0"/>
            <a:ext cx="12192000" cy="20734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553"/>
          <a:stretch/>
        </p:blipFill>
        <p:spPr>
          <a:xfrm>
            <a:off x="0" y="0"/>
            <a:ext cx="12192000" cy="28848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7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8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 zitten op de plek die voor jou van toepassing is: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6" y="2050717"/>
            <a:ext cx="10094495" cy="456665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Zelfstandig leren/zelfstandig opgaves </a:t>
            </a:r>
            <a:r>
              <a:rPr lang="nl-NL" sz="2500" dirty="0" smtClean="0"/>
              <a:t>maken of </a:t>
            </a:r>
            <a:r>
              <a:rPr lang="nl-NL" sz="2500" dirty="0" smtClean="0"/>
              <a:t>werken aan een ander vak, de rij het dichtste bij de deur verste van bureau van docent af.</a:t>
            </a:r>
          </a:p>
          <a:p>
            <a:r>
              <a:rPr lang="nl-NL" sz="2500" dirty="0" smtClean="0"/>
              <a:t>Meedoen met de oefenopgaves</a:t>
            </a:r>
          </a:p>
          <a:p>
            <a:r>
              <a:rPr lang="nl-NL" sz="2500" dirty="0" smtClean="0"/>
              <a:t>De rij het verst van de deur, dichtst bij het bureau van de docent.</a:t>
            </a:r>
          </a:p>
          <a:p>
            <a:r>
              <a:rPr lang="nl-NL" sz="2500" dirty="0" smtClean="0"/>
              <a:t>Zit je in de rij van de oefenopgaves doen doe je actief mee tijdens nabespreken/maken opgaves. Zit je in de rij van zelfstandig werken, dan hoef je je geen zorgen te maken om vragen en degelijke.</a:t>
            </a:r>
          </a:p>
          <a:p>
            <a:r>
              <a:rPr lang="nl-NL" sz="2500" dirty="0" smtClean="0"/>
              <a:t>Iedereen mag overleggen, tijdens nabespreken is het stil.</a:t>
            </a:r>
          </a:p>
        </p:txBody>
      </p:sp>
    </p:spTree>
    <p:extLst>
      <p:ext uri="{BB962C8B-B14F-4D97-AF65-F5344CB8AC3E}">
        <p14:creationId xmlns:p14="http://schemas.microsoft.com/office/powerpoint/2010/main" val="399139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5.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Het zit erop, je bent klaar met de oefenopgaves, </a:t>
            </a:r>
            <a:r>
              <a:rPr lang="nl-NL" sz="2500" dirty="0" err="1" smtClean="0"/>
              <a:t>gj</a:t>
            </a:r>
            <a:r>
              <a:rPr lang="nl-NL" sz="2500" dirty="0" smtClean="0"/>
              <a:t>!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58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287"/>
          <a:stretch/>
        </p:blipFill>
        <p:spPr>
          <a:xfrm>
            <a:off x="0" y="-1"/>
            <a:ext cx="12192000" cy="15881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478"/>
          <a:stretch/>
        </p:blipFill>
        <p:spPr>
          <a:xfrm>
            <a:off x="0" y="0"/>
            <a:ext cx="12192000" cy="26469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795"/>
          <a:stretch/>
        </p:blipFill>
        <p:spPr>
          <a:xfrm>
            <a:off x="0" y="-1"/>
            <a:ext cx="12192000" cy="36455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3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37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3460"/>
          <a:stretch/>
        </p:blipFill>
        <p:spPr>
          <a:xfrm>
            <a:off x="0" y="-25401"/>
            <a:ext cx="12192000" cy="14571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889"/>
          <a:stretch/>
        </p:blipFill>
        <p:spPr>
          <a:xfrm>
            <a:off x="0" y="-25400"/>
            <a:ext cx="12192000" cy="269641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5907"/>
          <a:stretch/>
        </p:blipFill>
        <p:spPr>
          <a:xfrm>
            <a:off x="0" y="-25400"/>
            <a:ext cx="12192000" cy="40680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401"/>
            <a:ext cx="12192000" cy="54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8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/>
              <a:t>1</a:t>
            </a:r>
            <a:r>
              <a:rPr lang="nl-NL" sz="2500" dirty="0" smtClean="0"/>
              <a:t>: vergelijkingen en oefenopgaves.</a:t>
            </a:r>
          </a:p>
          <a:p>
            <a:r>
              <a:rPr lang="nl-NL" sz="2500" dirty="0" smtClean="0"/>
              <a:t>Les 2: oefenopgaves.</a:t>
            </a:r>
          </a:p>
          <a:p>
            <a:endParaRPr lang="nl-NL" sz="2500" dirty="0"/>
          </a:p>
          <a:p>
            <a:r>
              <a:rPr lang="nl-NL" sz="2500" dirty="0" smtClean="0"/>
              <a:t>Mijn advies: heb je nog niks gedaan dit hoofdstuk, ga dan niet de oefenopgave maken maar ga opgave uit je boek maken/lezen en degelijk, dan kan je de oefenopgave thuis controleren.</a:t>
            </a:r>
          </a:p>
          <a:p>
            <a:r>
              <a:rPr lang="nl-NL" sz="2500" dirty="0" smtClean="0"/>
              <a:t>Wel verplicht: je gaat iets doen, ik </a:t>
            </a:r>
            <a:r>
              <a:rPr lang="nl-NL" sz="2500" smtClean="0"/>
              <a:t>leen mobieltjes.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4528457"/>
            <a:ext cx="8596668" cy="2425796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Identiteit = altijd aan elkaar gelijk</a:t>
            </a:r>
          </a:p>
          <a:p>
            <a:r>
              <a:rPr lang="nl-NL" dirty="0" smtClean="0"/>
              <a:t>Gedragsvergelijking = zeggen iets over gedrag consument en producent</a:t>
            </a:r>
          </a:p>
          <a:p>
            <a:r>
              <a:rPr lang="nl-NL" dirty="0" smtClean="0"/>
              <a:t>Institutionele vergelijking = zeggen iets over de overheid.</a:t>
            </a:r>
          </a:p>
          <a:p>
            <a:r>
              <a:rPr lang="nl-NL" dirty="0" smtClean="0"/>
              <a:t>Definitie vergelijking =definieert de vraag.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3487060"/>
            <a:ext cx="8985244" cy="346719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Identiteit = altijd aan elkaar gelijk</a:t>
            </a:r>
          </a:p>
          <a:p>
            <a:r>
              <a:rPr lang="nl-NL" sz="2500" dirty="0" smtClean="0"/>
              <a:t>Gedragsvergelijking = zeggen iets over gedrag consument en producent</a:t>
            </a:r>
          </a:p>
          <a:p>
            <a:r>
              <a:rPr lang="nl-NL" sz="2500" dirty="0" smtClean="0"/>
              <a:t>Institutionele vergelijking = zeggen iets over de overheid.</a:t>
            </a:r>
          </a:p>
          <a:p>
            <a:r>
              <a:rPr lang="nl-NL" sz="2500" dirty="0" smtClean="0"/>
              <a:t>Definitie vergelijking =definieert de vraag.</a:t>
            </a:r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243"/>
            <a:ext cx="12192000" cy="357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4528457"/>
            <a:ext cx="8596668" cy="2425796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Identiteit = altijd aan elkaar gelijk</a:t>
            </a:r>
          </a:p>
          <a:p>
            <a:r>
              <a:rPr lang="nl-NL" dirty="0" smtClean="0"/>
              <a:t>Gedragsvergelijking = zeggen iets over gedrag consument en producent</a:t>
            </a:r>
          </a:p>
          <a:p>
            <a:r>
              <a:rPr lang="nl-NL" dirty="0" smtClean="0"/>
              <a:t>Institutionele vergelijking = zeggen iets over de overheid.</a:t>
            </a:r>
          </a:p>
          <a:p>
            <a:r>
              <a:rPr lang="nl-NL" dirty="0" smtClean="0"/>
              <a:t>Definitie vergelijking =definieert de vraag.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032" cy="492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4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3 af.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voor vandaag ben je er!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469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710"/>
          <a:stretch/>
        </p:blipFill>
        <p:spPr>
          <a:xfrm>
            <a:off x="0" y="1"/>
            <a:ext cx="12192000" cy="8061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226"/>
          <a:stretch/>
        </p:blipFill>
        <p:spPr>
          <a:xfrm>
            <a:off x="0" y="1"/>
            <a:ext cx="12192000" cy="1155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290"/>
          <a:stretch/>
        </p:blipFill>
        <p:spPr>
          <a:xfrm>
            <a:off x="0" y="1"/>
            <a:ext cx="12192000" cy="14317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161"/>
          <a:stretch/>
        </p:blipFill>
        <p:spPr>
          <a:xfrm>
            <a:off x="0" y="1"/>
            <a:ext cx="12192000" cy="19972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451"/>
          <a:stretch/>
        </p:blipFill>
        <p:spPr>
          <a:xfrm>
            <a:off x="0" y="0"/>
            <a:ext cx="12192000" cy="30560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935"/>
          <a:stretch/>
        </p:blipFill>
        <p:spPr>
          <a:xfrm>
            <a:off x="0" y="0"/>
            <a:ext cx="12192000" cy="34530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258"/>
          <a:stretch/>
        </p:blipFill>
        <p:spPr>
          <a:xfrm>
            <a:off x="0" y="1"/>
            <a:ext cx="12192000" cy="371775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6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9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2631</TotalTime>
  <Words>445</Words>
  <Application>Microsoft Office PowerPoint</Application>
  <PresentationFormat>Breedbeeld</PresentationFormat>
  <Paragraphs>122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Welkom VWO 5.</vt:lpstr>
      <vt:lpstr>Ga zitten op de plek die voor jou van toepassing is:</vt:lpstr>
      <vt:lpstr>Lessen aankomende week</vt:lpstr>
      <vt:lpstr>PowerPoint-presentatie</vt:lpstr>
      <vt:lpstr>PowerPoint-presentatie</vt:lpstr>
      <vt:lpstr>PowerPoint-presentatie</vt:lpstr>
      <vt:lpstr>Maak oefenopgave 3 af.</vt:lpstr>
      <vt:lpstr>PowerPoint-presentatie</vt:lpstr>
      <vt:lpstr>PowerPoint-presentatie</vt:lpstr>
      <vt:lpstr>Maak oefenopgave 4.</vt:lpstr>
      <vt:lpstr>PowerPoint-presentatie</vt:lpstr>
      <vt:lpstr>PowerPoint-presentatie</vt:lpstr>
      <vt:lpstr>Maak oefenopgave 6.</vt:lpstr>
      <vt:lpstr>PowerPoint-presentatie</vt:lpstr>
      <vt:lpstr>PowerPoint-presentatie</vt:lpstr>
      <vt:lpstr>Maak oefenopgave 7.</vt:lpstr>
      <vt:lpstr>PowerPoint-presentatie</vt:lpstr>
      <vt:lpstr>PowerPoint-presentatie</vt:lpstr>
      <vt:lpstr>PowerPoint-presentatie</vt:lpstr>
      <vt:lpstr>Maak oefenopgave 5.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272</cp:revision>
  <dcterms:created xsi:type="dcterms:W3CDTF">2017-08-27T09:00:36Z</dcterms:created>
  <dcterms:modified xsi:type="dcterms:W3CDTF">2018-03-20T07:07:06Z</dcterms:modified>
</cp:coreProperties>
</file>